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33413700" cx="2362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524">
          <p15:clr>
            <a:srgbClr val="747775"/>
          </p15:clr>
        </p15:guide>
        <p15:guide id="2" pos="74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524" orient="horz"/>
        <p:guide pos="74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17234" y="685800"/>
            <a:ext cx="2424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217234" y="685800"/>
            <a:ext cx="2424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805247" y="4836980"/>
            <a:ext cx="22011600" cy="13334700"/>
          </a:xfrm>
          <a:prstGeom prst="rect">
            <a:avLst/>
          </a:prstGeom>
        </p:spPr>
        <p:txBody>
          <a:bodyPr anchorCtr="0" anchor="b" bIns="305925" lIns="305925" spcFirstLastPara="1" rIns="305925" wrap="square" tIns="3059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1pPr>
            <a:lvl2pPr lvl="1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2pPr>
            <a:lvl3pPr lvl="2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3pPr>
            <a:lvl4pPr lvl="3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4pPr>
            <a:lvl5pPr lvl="4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5pPr>
            <a:lvl6pPr lvl="5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6pPr>
            <a:lvl7pPr lvl="6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7pPr>
            <a:lvl8pPr lvl="7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8pPr>
            <a:lvl9pPr lvl="8" algn="ctr">
              <a:spcBef>
                <a:spcPts val="0"/>
              </a:spcBef>
              <a:spcAft>
                <a:spcPts val="0"/>
              </a:spcAft>
              <a:buSzPts val="17401"/>
              <a:buNone/>
              <a:defRPr sz="17401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805225" y="18411316"/>
            <a:ext cx="22011600" cy="51495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805225" y="7185716"/>
            <a:ext cx="22011600" cy="12756000"/>
          </a:xfrm>
          <a:prstGeom prst="rect">
            <a:avLst/>
          </a:prstGeom>
        </p:spPr>
        <p:txBody>
          <a:bodyPr anchorCtr="0" anchor="b" bIns="305925" lIns="305925" spcFirstLastPara="1" rIns="305925" wrap="square" tIns="3059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1pPr>
            <a:lvl2pPr lvl="1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2pPr>
            <a:lvl3pPr lvl="2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3pPr>
            <a:lvl4pPr lvl="3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4pPr>
            <a:lvl5pPr lvl="4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5pPr>
            <a:lvl6pPr lvl="5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6pPr>
            <a:lvl7pPr lvl="6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7pPr>
            <a:lvl8pPr lvl="7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8pPr>
            <a:lvl9pPr lvl="8" algn="ctr">
              <a:spcBef>
                <a:spcPts val="0"/>
              </a:spcBef>
              <a:spcAft>
                <a:spcPts val="0"/>
              </a:spcAft>
              <a:buSzPts val="40156"/>
              <a:buNone/>
              <a:defRPr sz="40156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805225" y="20477788"/>
            <a:ext cx="22011600" cy="84498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indent="-611081" lvl="0" marL="457200" algn="ctr">
              <a:spcBef>
                <a:spcPts val="0"/>
              </a:spcBef>
              <a:spcAft>
                <a:spcPts val="0"/>
              </a:spcAft>
              <a:buSzPts val="6023"/>
              <a:buChar char="●"/>
              <a:defRPr sz="6023"/>
            </a:lvl1pPr>
            <a:lvl2pPr indent="-526085" lvl="1" marL="914400" algn="ctr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2pPr>
            <a:lvl3pPr indent="-526085" lvl="2" marL="1371600" algn="ctr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3pPr>
            <a:lvl4pPr indent="-526085" lvl="3" marL="1828800" algn="ctr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4pPr>
            <a:lvl5pPr indent="-526085" lvl="4" marL="2286000" algn="ctr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5pPr>
            <a:lvl6pPr indent="-526085" lvl="5" marL="2743200" algn="ctr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6pPr>
            <a:lvl7pPr indent="-526085" lvl="6" marL="3200400" algn="ctr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7pPr>
            <a:lvl8pPr indent="-526085" lvl="7" marL="3657600" algn="ctr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8pPr>
            <a:lvl9pPr indent="-526085" lvl="8" marL="4114800" algn="ctr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805225" y="13972559"/>
            <a:ext cx="22011600" cy="54681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1pPr>
            <a:lvl2pPr lvl="1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2pPr>
            <a:lvl3pPr lvl="2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3pPr>
            <a:lvl4pPr lvl="3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4pPr>
            <a:lvl5pPr lvl="4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5pPr>
            <a:lvl6pPr lvl="5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6pPr>
            <a:lvl7pPr lvl="6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7pPr>
            <a:lvl8pPr lvl="7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8pPr>
            <a:lvl9pPr lvl="8" algn="ctr">
              <a:spcBef>
                <a:spcPts val="0"/>
              </a:spcBef>
              <a:spcAft>
                <a:spcPts val="0"/>
              </a:spcAft>
              <a:buSzPts val="12047"/>
              <a:buNone/>
              <a:defRPr sz="12047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805225" y="2891014"/>
            <a:ext cx="22011600" cy="37200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1pPr>
            <a:lvl2pPr lvl="1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2pPr>
            <a:lvl3pPr lvl="2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3pPr>
            <a:lvl4pPr lvl="3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4pPr>
            <a:lvl5pPr lvl="4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5pPr>
            <a:lvl6pPr lvl="5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6pPr>
            <a:lvl7pPr lvl="6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7pPr>
            <a:lvl8pPr lvl="7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8pPr>
            <a:lvl9pPr lvl="8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805225" y="7486819"/>
            <a:ext cx="22011600" cy="221940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indent="-611081" lvl="0" marL="457200">
              <a:spcBef>
                <a:spcPts val="0"/>
              </a:spcBef>
              <a:spcAft>
                <a:spcPts val="0"/>
              </a:spcAft>
              <a:buSzPts val="6023"/>
              <a:buChar char="●"/>
              <a:defRPr sz="6023"/>
            </a:lvl1pPr>
            <a:lvl2pPr indent="-526085" lvl="1" marL="914400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2pPr>
            <a:lvl3pPr indent="-526085" lvl="2" marL="1371600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3pPr>
            <a:lvl4pPr indent="-526085" lvl="3" marL="1828800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4pPr>
            <a:lvl5pPr indent="-526085" lvl="4" marL="2286000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5pPr>
            <a:lvl6pPr indent="-526085" lvl="5" marL="2743200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6pPr>
            <a:lvl7pPr indent="-526085" lvl="6" marL="3200400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7pPr>
            <a:lvl8pPr indent="-526085" lvl="7" marL="3657600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8pPr>
            <a:lvl9pPr indent="-526085" lvl="8" marL="4114800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805225" y="2891014"/>
            <a:ext cx="22011600" cy="37200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1pPr>
            <a:lvl2pPr lvl="1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2pPr>
            <a:lvl3pPr lvl="2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3pPr>
            <a:lvl4pPr lvl="3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4pPr>
            <a:lvl5pPr lvl="4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5pPr>
            <a:lvl6pPr lvl="5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6pPr>
            <a:lvl7pPr lvl="6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7pPr>
            <a:lvl8pPr lvl="7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8pPr>
            <a:lvl9pPr lvl="8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805225" y="7486819"/>
            <a:ext cx="10333200" cy="221940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indent="-526085" lvl="0" marL="457200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1pPr>
            <a:lvl2pPr indent="-483588" lvl="1" marL="9144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2pPr>
            <a:lvl3pPr indent="-483588" lvl="2" marL="13716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3pPr>
            <a:lvl4pPr indent="-483588" lvl="3" marL="1828800">
              <a:spcBef>
                <a:spcPts val="0"/>
              </a:spcBef>
              <a:spcAft>
                <a:spcPts val="0"/>
              </a:spcAft>
              <a:buSzPts val="4016"/>
              <a:buChar char="●"/>
              <a:defRPr sz="4016"/>
            </a:lvl4pPr>
            <a:lvl5pPr indent="-483588" lvl="4" marL="22860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5pPr>
            <a:lvl6pPr indent="-483588" lvl="5" marL="27432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6pPr>
            <a:lvl7pPr indent="-483588" lvl="6" marL="3200400">
              <a:spcBef>
                <a:spcPts val="0"/>
              </a:spcBef>
              <a:spcAft>
                <a:spcPts val="0"/>
              </a:spcAft>
              <a:buSzPts val="4016"/>
              <a:buChar char="●"/>
              <a:defRPr sz="4016"/>
            </a:lvl7pPr>
            <a:lvl8pPr indent="-483588" lvl="7" marL="36576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8pPr>
            <a:lvl9pPr indent="-483588" lvl="8" marL="41148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12483700" y="7486819"/>
            <a:ext cx="10333200" cy="221940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indent="-526085" lvl="0" marL="457200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1pPr>
            <a:lvl2pPr indent="-483588" lvl="1" marL="9144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2pPr>
            <a:lvl3pPr indent="-483588" lvl="2" marL="13716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3pPr>
            <a:lvl4pPr indent="-483588" lvl="3" marL="1828800">
              <a:spcBef>
                <a:spcPts val="0"/>
              </a:spcBef>
              <a:spcAft>
                <a:spcPts val="0"/>
              </a:spcAft>
              <a:buSzPts val="4016"/>
              <a:buChar char="●"/>
              <a:defRPr sz="4016"/>
            </a:lvl4pPr>
            <a:lvl5pPr indent="-483588" lvl="4" marL="22860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5pPr>
            <a:lvl6pPr indent="-483588" lvl="5" marL="27432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6pPr>
            <a:lvl7pPr indent="-483588" lvl="6" marL="3200400">
              <a:spcBef>
                <a:spcPts val="0"/>
              </a:spcBef>
              <a:spcAft>
                <a:spcPts val="0"/>
              </a:spcAft>
              <a:buSzPts val="4016"/>
              <a:buChar char="●"/>
              <a:defRPr sz="4016"/>
            </a:lvl7pPr>
            <a:lvl8pPr indent="-483588" lvl="7" marL="36576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8pPr>
            <a:lvl9pPr indent="-483588" lvl="8" marL="41148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805225" y="2891014"/>
            <a:ext cx="22011600" cy="37200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1pPr>
            <a:lvl2pPr lvl="1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2pPr>
            <a:lvl3pPr lvl="2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3pPr>
            <a:lvl4pPr lvl="3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4pPr>
            <a:lvl5pPr lvl="4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5pPr>
            <a:lvl6pPr lvl="5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6pPr>
            <a:lvl7pPr lvl="6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7pPr>
            <a:lvl8pPr lvl="7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8pPr>
            <a:lvl9pPr lvl="8">
              <a:spcBef>
                <a:spcPts val="0"/>
              </a:spcBef>
              <a:spcAft>
                <a:spcPts val="0"/>
              </a:spcAft>
              <a:buSzPts val="9370"/>
              <a:buNone/>
              <a:defRPr sz="9370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805225" y="3609342"/>
            <a:ext cx="7254000" cy="4909800"/>
          </a:xfrm>
          <a:prstGeom prst="rect">
            <a:avLst/>
          </a:prstGeom>
        </p:spPr>
        <p:txBody>
          <a:bodyPr anchorCtr="0" anchor="b" bIns="305925" lIns="305925" spcFirstLastPara="1" rIns="305925" wrap="square" tIns="3059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1pPr>
            <a:lvl2pPr lvl="1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2pPr>
            <a:lvl3pPr lvl="2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3pPr>
            <a:lvl4pPr lvl="3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4pPr>
            <a:lvl5pPr lvl="4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5pPr>
            <a:lvl6pPr lvl="5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6pPr>
            <a:lvl7pPr lvl="6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7pPr>
            <a:lvl8pPr lvl="7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8pPr>
            <a:lvl9pPr lvl="8">
              <a:spcBef>
                <a:spcPts val="0"/>
              </a:spcBef>
              <a:spcAft>
                <a:spcPts val="0"/>
              </a:spcAft>
              <a:buSzPts val="8031"/>
              <a:buNone/>
              <a:defRPr sz="8031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805225" y="9027253"/>
            <a:ext cx="7254000" cy="206547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indent="-483588" lvl="0" marL="457200">
              <a:spcBef>
                <a:spcPts val="0"/>
              </a:spcBef>
              <a:spcAft>
                <a:spcPts val="0"/>
              </a:spcAft>
              <a:buSzPts val="4016"/>
              <a:buChar char="●"/>
              <a:defRPr sz="4016"/>
            </a:lvl1pPr>
            <a:lvl2pPr indent="-483588" lvl="1" marL="9144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2pPr>
            <a:lvl3pPr indent="-483588" lvl="2" marL="13716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3pPr>
            <a:lvl4pPr indent="-483588" lvl="3" marL="1828800">
              <a:spcBef>
                <a:spcPts val="0"/>
              </a:spcBef>
              <a:spcAft>
                <a:spcPts val="0"/>
              </a:spcAft>
              <a:buSzPts val="4016"/>
              <a:buChar char="●"/>
              <a:defRPr sz="4016"/>
            </a:lvl4pPr>
            <a:lvl5pPr indent="-483588" lvl="4" marL="22860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5pPr>
            <a:lvl6pPr indent="-483588" lvl="5" marL="27432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6pPr>
            <a:lvl7pPr indent="-483588" lvl="6" marL="3200400">
              <a:spcBef>
                <a:spcPts val="0"/>
              </a:spcBef>
              <a:spcAft>
                <a:spcPts val="0"/>
              </a:spcAft>
              <a:buSzPts val="4016"/>
              <a:buChar char="●"/>
              <a:defRPr sz="4016"/>
            </a:lvl7pPr>
            <a:lvl8pPr indent="-483588" lvl="7" marL="3657600">
              <a:spcBef>
                <a:spcPts val="0"/>
              </a:spcBef>
              <a:spcAft>
                <a:spcPts val="0"/>
              </a:spcAft>
              <a:buSzPts val="4016"/>
              <a:buChar char="○"/>
              <a:defRPr sz="4016"/>
            </a:lvl8pPr>
            <a:lvl9pPr indent="-483588" lvl="8" marL="4114800">
              <a:spcBef>
                <a:spcPts val="0"/>
              </a:spcBef>
              <a:spcAft>
                <a:spcPts val="0"/>
              </a:spcAft>
              <a:buSzPts val="4016"/>
              <a:buChar char="■"/>
              <a:defRPr sz="4016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1266479" y="2924308"/>
            <a:ext cx="16450200" cy="26574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1pPr>
            <a:lvl2pPr lvl="1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2pPr>
            <a:lvl3pPr lvl="2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3pPr>
            <a:lvl4pPr lvl="3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4pPr>
            <a:lvl5pPr lvl="4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5pPr>
            <a:lvl6pPr lvl="5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6pPr>
            <a:lvl7pPr lvl="6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7pPr>
            <a:lvl8pPr lvl="7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8pPr>
            <a:lvl9pPr lvl="8">
              <a:spcBef>
                <a:spcPts val="0"/>
              </a:spcBef>
              <a:spcAft>
                <a:spcPts val="0"/>
              </a:spcAft>
              <a:buSzPts val="16062"/>
              <a:buNone/>
              <a:defRPr sz="16062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1811000" y="-812"/>
            <a:ext cx="11811000" cy="33413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05925" lIns="305925" spcFirstLastPara="1" rIns="305925" wrap="square" tIns="3059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685875" y="8011070"/>
            <a:ext cx="10450200" cy="9629400"/>
          </a:xfrm>
          <a:prstGeom prst="rect">
            <a:avLst/>
          </a:prstGeom>
        </p:spPr>
        <p:txBody>
          <a:bodyPr anchorCtr="0" anchor="b" bIns="305925" lIns="305925" spcFirstLastPara="1" rIns="305925" wrap="square" tIns="3059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1pPr>
            <a:lvl2pPr lvl="1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2pPr>
            <a:lvl3pPr lvl="2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3pPr>
            <a:lvl4pPr lvl="3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4pPr>
            <a:lvl5pPr lvl="4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5pPr>
            <a:lvl6pPr lvl="5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6pPr>
            <a:lvl7pPr lvl="6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7pPr>
            <a:lvl8pPr lvl="7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8pPr>
            <a:lvl9pPr lvl="8" algn="ctr">
              <a:spcBef>
                <a:spcPts val="0"/>
              </a:spcBef>
              <a:spcAft>
                <a:spcPts val="0"/>
              </a:spcAft>
              <a:buSzPts val="14054"/>
              <a:buNone/>
              <a:defRPr sz="14054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685875" y="18209606"/>
            <a:ext cx="10450200" cy="8023200"/>
          </a:xfrm>
          <a:prstGeom prst="rect">
            <a:avLst/>
          </a:prstGeom>
        </p:spPr>
        <p:txBody>
          <a:bodyPr anchorCtr="0" anchor="t" bIns="305925" lIns="305925" spcFirstLastPara="1" rIns="305925" wrap="square" tIns="3059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27"/>
              <a:buNone/>
              <a:defRPr sz="7027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12760375" y="4703806"/>
            <a:ext cx="9912300" cy="240051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indent="-611081" lvl="0" marL="457200">
              <a:spcBef>
                <a:spcPts val="0"/>
              </a:spcBef>
              <a:spcAft>
                <a:spcPts val="0"/>
              </a:spcAft>
              <a:buSzPts val="6023"/>
              <a:buChar char="●"/>
              <a:defRPr sz="6023"/>
            </a:lvl1pPr>
            <a:lvl2pPr indent="-526085" lvl="1" marL="914400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2pPr>
            <a:lvl3pPr indent="-526085" lvl="2" marL="1371600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3pPr>
            <a:lvl4pPr indent="-526085" lvl="3" marL="1828800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4pPr>
            <a:lvl5pPr indent="-526085" lvl="4" marL="2286000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5pPr>
            <a:lvl6pPr indent="-526085" lvl="5" marL="2743200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6pPr>
            <a:lvl7pPr indent="-526085" lvl="6" marL="3200400">
              <a:spcBef>
                <a:spcPts val="0"/>
              </a:spcBef>
              <a:spcAft>
                <a:spcPts val="0"/>
              </a:spcAft>
              <a:buSzPts val="4685"/>
              <a:buChar char="●"/>
              <a:defRPr sz="4685"/>
            </a:lvl7pPr>
            <a:lvl8pPr indent="-526085" lvl="7" marL="3657600">
              <a:spcBef>
                <a:spcPts val="0"/>
              </a:spcBef>
              <a:spcAft>
                <a:spcPts val="0"/>
              </a:spcAft>
              <a:buSzPts val="4685"/>
              <a:buChar char="○"/>
              <a:defRPr sz="4685"/>
            </a:lvl8pPr>
            <a:lvl9pPr indent="-526085" lvl="8" marL="4114800">
              <a:spcBef>
                <a:spcPts val="0"/>
              </a:spcBef>
              <a:spcAft>
                <a:spcPts val="0"/>
              </a:spcAft>
              <a:buSzPts val="4685"/>
              <a:buChar char="■"/>
              <a:defRPr sz="4685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805225" y="27483069"/>
            <a:ext cx="15496800" cy="39303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23"/>
              <a:buNone/>
              <a:defRPr sz="6023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>
              <a:buNone/>
              <a:defRPr sz="3346"/>
            </a:lvl1pPr>
            <a:lvl2pPr lvl="1">
              <a:buNone/>
              <a:defRPr sz="3346"/>
            </a:lvl2pPr>
            <a:lvl3pPr lvl="2">
              <a:buNone/>
              <a:defRPr sz="3346"/>
            </a:lvl3pPr>
            <a:lvl4pPr lvl="3">
              <a:buNone/>
              <a:defRPr sz="3346"/>
            </a:lvl4pPr>
            <a:lvl5pPr lvl="4">
              <a:buNone/>
              <a:defRPr sz="3346"/>
            </a:lvl5pPr>
            <a:lvl6pPr lvl="5">
              <a:buNone/>
              <a:defRPr sz="3346"/>
            </a:lvl6pPr>
            <a:lvl7pPr lvl="6">
              <a:buNone/>
              <a:defRPr sz="3346"/>
            </a:lvl7pPr>
            <a:lvl8pPr lvl="7">
              <a:buNone/>
              <a:defRPr sz="3346"/>
            </a:lvl8pPr>
            <a:lvl9pPr lvl="8">
              <a:buNone/>
              <a:defRPr sz="3346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05225" y="2891014"/>
            <a:ext cx="22011600" cy="3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05925" lIns="305925" spcFirstLastPara="1" rIns="305925" wrap="square" tIns="3059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70"/>
              <a:buNone/>
              <a:defRPr sz="937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05225" y="7486819"/>
            <a:ext cx="22011600" cy="221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305925" lIns="305925" spcFirstLastPara="1" rIns="305925" wrap="square" tIns="305925">
            <a:normAutofit/>
          </a:bodyPr>
          <a:lstStyle>
            <a:lvl1pPr indent="-611081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23"/>
              <a:buChar char="●"/>
              <a:defRPr sz="6023">
                <a:solidFill>
                  <a:schemeClr val="dk2"/>
                </a:solidFill>
              </a:defRPr>
            </a:lvl1pPr>
            <a:lvl2pPr indent="-526085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○"/>
              <a:defRPr sz="4685">
                <a:solidFill>
                  <a:schemeClr val="dk2"/>
                </a:solidFill>
              </a:defRPr>
            </a:lvl2pPr>
            <a:lvl3pPr indent="-526085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■"/>
              <a:defRPr sz="4685">
                <a:solidFill>
                  <a:schemeClr val="dk2"/>
                </a:solidFill>
              </a:defRPr>
            </a:lvl3pPr>
            <a:lvl4pPr indent="-526085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●"/>
              <a:defRPr sz="4685">
                <a:solidFill>
                  <a:schemeClr val="dk2"/>
                </a:solidFill>
              </a:defRPr>
            </a:lvl4pPr>
            <a:lvl5pPr indent="-52608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○"/>
              <a:defRPr sz="4685">
                <a:solidFill>
                  <a:schemeClr val="dk2"/>
                </a:solidFill>
              </a:defRPr>
            </a:lvl5pPr>
            <a:lvl6pPr indent="-52608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■"/>
              <a:defRPr sz="4685">
                <a:solidFill>
                  <a:schemeClr val="dk2"/>
                </a:solidFill>
              </a:defRPr>
            </a:lvl6pPr>
            <a:lvl7pPr indent="-52608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●"/>
              <a:defRPr sz="4685">
                <a:solidFill>
                  <a:schemeClr val="dk2"/>
                </a:solidFill>
              </a:defRPr>
            </a:lvl7pPr>
            <a:lvl8pPr indent="-52608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○"/>
              <a:defRPr sz="4685">
                <a:solidFill>
                  <a:schemeClr val="dk2"/>
                </a:solidFill>
              </a:defRPr>
            </a:lvl8pPr>
            <a:lvl9pPr indent="-526085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85"/>
              <a:buChar char="■"/>
              <a:defRPr sz="4685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21887183" y="30293638"/>
            <a:ext cx="1417500" cy="25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05925" lIns="305925" spcFirstLastPara="1" rIns="305925" wrap="square" tIns="305925">
            <a:normAutofit/>
          </a:bodyPr>
          <a:lstStyle>
            <a:lvl1pPr lvl="0" algn="r">
              <a:buNone/>
              <a:defRPr sz="3346">
                <a:solidFill>
                  <a:schemeClr val="dk2"/>
                </a:solidFill>
              </a:defRPr>
            </a:lvl1pPr>
            <a:lvl2pPr lvl="1" algn="r">
              <a:buNone/>
              <a:defRPr sz="3346">
                <a:solidFill>
                  <a:schemeClr val="dk2"/>
                </a:solidFill>
              </a:defRPr>
            </a:lvl2pPr>
            <a:lvl3pPr lvl="2" algn="r">
              <a:buNone/>
              <a:defRPr sz="3346">
                <a:solidFill>
                  <a:schemeClr val="dk2"/>
                </a:solidFill>
              </a:defRPr>
            </a:lvl3pPr>
            <a:lvl4pPr lvl="3" algn="r">
              <a:buNone/>
              <a:defRPr sz="3346">
                <a:solidFill>
                  <a:schemeClr val="dk2"/>
                </a:solidFill>
              </a:defRPr>
            </a:lvl4pPr>
            <a:lvl5pPr lvl="4" algn="r">
              <a:buNone/>
              <a:defRPr sz="3346">
                <a:solidFill>
                  <a:schemeClr val="dk2"/>
                </a:solidFill>
              </a:defRPr>
            </a:lvl5pPr>
            <a:lvl6pPr lvl="5" algn="r">
              <a:buNone/>
              <a:defRPr sz="3346">
                <a:solidFill>
                  <a:schemeClr val="dk2"/>
                </a:solidFill>
              </a:defRPr>
            </a:lvl6pPr>
            <a:lvl7pPr lvl="6" algn="r">
              <a:buNone/>
              <a:defRPr sz="3346">
                <a:solidFill>
                  <a:schemeClr val="dk2"/>
                </a:solidFill>
              </a:defRPr>
            </a:lvl7pPr>
            <a:lvl8pPr lvl="7" algn="r">
              <a:buNone/>
              <a:defRPr sz="3346">
                <a:solidFill>
                  <a:schemeClr val="dk2"/>
                </a:solidFill>
              </a:defRPr>
            </a:lvl8pPr>
            <a:lvl9pPr lvl="8" algn="r">
              <a:buNone/>
              <a:defRPr sz="3346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4375" y="30650500"/>
            <a:ext cx="23649600" cy="27633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1700" y="606625"/>
            <a:ext cx="9933726" cy="346282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>
            <a:off x="0" y="5439175"/>
            <a:ext cx="23645100" cy="23928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245275" y="5675125"/>
            <a:ext cx="23115300" cy="192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23">
                <a:solidFill>
                  <a:schemeClr val="lt1"/>
                </a:solidFill>
              </a:rPr>
              <a:t>TÍTULO</a:t>
            </a:r>
            <a:endParaRPr sz="6023">
              <a:solidFill>
                <a:schemeClr val="lt1"/>
              </a:solidFill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669951"/>
            <a:ext cx="4154500" cy="77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4033" y="4669939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75150" y="4669939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95808" y="4669939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26925" y="4669939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 rotWithShape="1">
          <a:blip r:embed="rId4">
            <a:alphaModFix/>
          </a:blip>
          <a:srcRect b="0" l="0" r="28001" t="0"/>
          <a:stretch/>
        </p:blipFill>
        <p:spPr>
          <a:xfrm>
            <a:off x="20647577" y="4669951"/>
            <a:ext cx="2974425" cy="77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375" y="29879050"/>
            <a:ext cx="4174750" cy="77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9908" y="29879038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1025" y="29879038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411683" y="29879038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42800" y="29879038"/>
            <a:ext cx="4131125" cy="7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 rotWithShape="1">
          <a:blip r:embed="rId4">
            <a:alphaModFix/>
          </a:blip>
          <a:srcRect b="0" l="0" r="28001" t="0"/>
          <a:stretch/>
        </p:blipFill>
        <p:spPr>
          <a:xfrm>
            <a:off x="20663452" y="29879050"/>
            <a:ext cx="2974425" cy="7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611975" y="8166513"/>
            <a:ext cx="22172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chemeClr val="dk1"/>
                </a:solidFill>
              </a:rPr>
              <a:t>Autor(es) e afiliação(ões) individual(is) conforme numeração em sobrescrito; e-mail do autor correspondente (identificado com asterisco sobrescrito)</a:t>
            </a:r>
            <a:endParaRPr sz="2600">
              <a:solidFill>
                <a:schemeClr val="dk1"/>
              </a:solidFill>
            </a:endParaRPr>
          </a:p>
        </p:txBody>
      </p:sp>
      <p:sp>
        <p:nvSpPr>
          <p:cNvPr id="71" name="Google Shape;71;p13"/>
          <p:cNvSpPr txBox="1"/>
          <p:nvPr/>
        </p:nvSpPr>
        <p:spPr>
          <a:xfrm>
            <a:off x="451200" y="24835288"/>
            <a:ext cx="21875400" cy="45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0000"/>
                </a:solidFill>
              </a:rPr>
              <a:t>O banner deve conter: logo padrão do Congresso (presente no modelo); logo da instituição (se houver); título, autor(es) e afiliação(ões) individual(is) conforme numeração em sobrescrito; e-mail do autor correspondente (identificado com asterisco sobrescrito); introdução; objetivos; métodos; resultados; discussões e conclusões; referências, agradecimentos e financiamento. </a:t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0000"/>
                </a:solidFill>
              </a:rPr>
              <a:t>O texto deve ser redigido com a fonte “Arial”, podendo ser dividido em uma ou duas colunas, no mesmo idioma utilizado no trabalho. </a:t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0000"/>
                </a:solidFill>
              </a:rPr>
              <a:t>O banner pode incluir imagens, quadros, gráficos e tabelas, devidamente formatados, sem prejuízo do formato disposto no modelo padrão. </a:t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0000"/>
                </a:solidFill>
              </a:rPr>
              <a:t>Não há restrição para a quantidade de caracteres em cada elemento textual, desde que a formatação do modelo padrão seja respeitada. </a:t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0000"/>
                </a:solidFill>
              </a:rPr>
              <a:t>O banner deve ser elaborado e enviado em formato digital (PDF). </a:t>
            </a:r>
            <a:endParaRPr sz="2600">
              <a:solidFill>
                <a:srgbClr val="FF0000"/>
              </a:solidFill>
            </a:endParaRPr>
          </a:p>
        </p:txBody>
      </p:sp>
      <p:sp>
        <p:nvSpPr>
          <p:cNvPr id="72" name="Google Shape;72;p13"/>
          <p:cNvSpPr/>
          <p:nvPr/>
        </p:nvSpPr>
        <p:spPr>
          <a:xfrm flipH="1">
            <a:off x="14505300" y="31115000"/>
            <a:ext cx="9116700" cy="2298600"/>
          </a:xfrm>
          <a:prstGeom prst="round1Rect">
            <a:avLst>
              <a:gd fmla="val 34236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92B4C"/>
              </a:solidFill>
            </a:endParaRPr>
          </a:p>
        </p:txBody>
      </p:sp>
      <p:pic>
        <p:nvPicPr>
          <p:cNvPr id="73" name="Google Shape;73;p13"/>
          <p:cNvPicPr preferRelativeResize="0"/>
          <p:nvPr/>
        </p:nvPicPr>
        <p:blipFill rotWithShape="1">
          <a:blip r:embed="rId5">
            <a:alphaModFix/>
          </a:blip>
          <a:srcRect b="0" l="63301" r="0" t="0"/>
          <a:stretch/>
        </p:blipFill>
        <p:spPr>
          <a:xfrm>
            <a:off x="19920194" y="31484645"/>
            <a:ext cx="3539557" cy="1723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3"/>
          <p:cNvPicPr preferRelativeResize="0"/>
          <p:nvPr/>
        </p:nvPicPr>
        <p:blipFill rotWithShape="1">
          <a:blip r:embed="rId5">
            <a:alphaModFix/>
          </a:blip>
          <a:srcRect b="0" l="0" r="46294" t="0"/>
          <a:stretch/>
        </p:blipFill>
        <p:spPr>
          <a:xfrm>
            <a:off x="14740312" y="31484655"/>
            <a:ext cx="5179900" cy="172397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 txBox="1"/>
          <p:nvPr/>
        </p:nvSpPr>
        <p:spPr>
          <a:xfrm>
            <a:off x="451200" y="30939250"/>
            <a:ext cx="134751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chemeClr val="lt1"/>
                </a:solidFill>
              </a:rPr>
              <a:t>Utilize este espaço para informar:</a:t>
            </a:r>
            <a:endParaRPr sz="2600">
              <a:solidFill>
                <a:schemeClr val="lt1"/>
              </a:solidFill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Char char="-"/>
            </a:pPr>
            <a:r>
              <a:rPr lang="pt-BR" sz="2600">
                <a:solidFill>
                  <a:schemeClr val="lt1"/>
                </a:solidFill>
              </a:rPr>
              <a:t>Contato do autor principal e do NFC</a:t>
            </a:r>
            <a:endParaRPr sz="2600">
              <a:solidFill>
                <a:schemeClr val="lt1"/>
              </a:solidFill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Char char="-"/>
            </a:pPr>
            <a:r>
              <a:rPr lang="pt-BR" sz="2600">
                <a:solidFill>
                  <a:schemeClr val="lt1"/>
                </a:solidFill>
              </a:rPr>
              <a:t>Logo da instituição</a:t>
            </a:r>
            <a:endParaRPr sz="2600">
              <a:solidFill>
                <a:schemeClr val="lt1"/>
              </a:solidFill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Char char="-"/>
            </a:pPr>
            <a:r>
              <a:rPr lang="pt-BR" sz="2600">
                <a:solidFill>
                  <a:schemeClr val="lt1"/>
                </a:solidFill>
              </a:rPr>
              <a:t>QRcode com acesso ao resumo completo (se quiser)</a:t>
            </a:r>
            <a:endParaRPr sz="2600">
              <a:solidFill>
                <a:schemeClr val="lt1"/>
              </a:solidFill>
            </a:endParaRPr>
          </a:p>
        </p:txBody>
      </p:sp>
      <p:sp>
        <p:nvSpPr>
          <p:cNvPr id="76" name="Google Shape;76;p13"/>
          <p:cNvSpPr/>
          <p:nvPr/>
        </p:nvSpPr>
        <p:spPr>
          <a:xfrm>
            <a:off x="468875" y="9322625"/>
            <a:ext cx="11199000" cy="7935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77" name="Google Shape;77;p13"/>
          <p:cNvSpPr txBox="1"/>
          <p:nvPr/>
        </p:nvSpPr>
        <p:spPr>
          <a:xfrm>
            <a:off x="585045" y="9400925"/>
            <a:ext cx="109482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chemeClr val="lt1"/>
                </a:solidFill>
              </a:rPr>
              <a:t>INTRODUÇÃO</a:t>
            </a:r>
            <a:endParaRPr b="1" sz="3000">
              <a:solidFill>
                <a:schemeClr val="lt1"/>
              </a:solidFill>
            </a:endParaRPr>
          </a:p>
        </p:txBody>
      </p:sp>
      <p:sp>
        <p:nvSpPr>
          <p:cNvPr id="78" name="Google Shape;78;p13"/>
          <p:cNvSpPr/>
          <p:nvPr/>
        </p:nvSpPr>
        <p:spPr>
          <a:xfrm>
            <a:off x="12018475" y="9322625"/>
            <a:ext cx="11199000" cy="7935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79" name="Google Shape;79;p13"/>
          <p:cNvSpPr txBox="1"/>
          <p:nvPr/>
        </p:nvSpPr>
        <p:spPr>
          <a:xfrm>
            <a:off x="12134645" y="9400925"/>
            <a:ext cx="109482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chemeClr val="lt1"/>
                </a:solidFill>
              </a:rPr>
              <a:t>OBJETIVO</a:t>
            </a:r>
            <a:endParaRPr b="1" sz="3000">
              <a:solidFill>
                <a:schemeClr val="lt1"/>
              </a:solidFill>
            </a:endParaRPr>
          </a:p>
        </p:txBody>
      </p:sp>
      <p:sp>
        <p:nvSpPr>
          <p:cNvPr id="80" name="Google Shape;80;p13"/>
          <p:cNvSpPr txBox="1"/>
          <p:nvPr/>
        </p:nvSpPr>
        <p:spPr>
          <a:xfrm>
            <a:off x="459638" y="10343256"/>
            <a:ext cx="1119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/>
              <a:t>Abcdefghijklmnopqrstuvwxyz</a:t>
            </a:r>
            <a:endParaRPr sz="2600"/>
          </a:p>
        </p:txBody>
      </p:sp>
      <p:sp>
        <p:nvSpPr>
          <p:cNvPr id="81" name="Google Shape;81;p13"/>
          <p:cNvSpPr txBox="1"/>
          <p:nvPr/>
        </p:nvSpPr>
        <p:spPr>
          <a:xfrm>
            <a:off x="12018488" y="10343256"/>
            <a:ext cx="1119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/>
              <a:t>Abcdefghijklmnopqrstuvwxyz</a:t>
            </a:r>
            <a:endParaRPr sz="2600"/>
          </a:p>
        </p:txBody>
      </p:sp>
      <p:sp>
        <p:nvSpPr>
          <p:cNvPr id="82" name="Google Shape;82;p13"/>
          <p:cNvSpPr/>
          <p:nvPr/>
        </p:nvSpPr>
        <p:spPr>
          <a:xfrm>
            <a:off x="468875" y="16557163"/>
            <a:ext cx="11199000" cy="7935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83" name="Google Shape;83;p13"/>
          <p:cNvSpPr txBox="1"/>
          <p:nvPr/>
        </p:nvSpPr>
        <p:spPr>
          <a:xfrm>
            <a:off x="585045" y="16635463"/>
            <a:ext cx="109482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chemeClr val="lt1"/>
                </a:solidFill>
              </a:rPr>
              <a:t>MÉTODO</a:t>
            </a:r>
            <a:endParaRPr b="1" sz="3000">
              <a:solidFill>
                <a:schemeClr val="lt1"/>
              </a:solidFill>
            </a:endParaRPr>
          </a:p>
        </p:txBody>
      </p:sp>
      <p:sp>
        <p:nvSpPr>
          <p:cNvPr id="84" name="Google Shape;84;p13"/>
          <p:cNvSpPr/>
          <p:nvPr/>
        </p:nvSpPr>
        <p:spPr>
          <a:xfrm>
            <a:off x="12018475" y="16557163"/>
            <a:ext cx="11199000" cy="7935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85" name="Google Shape;85;p13"/>
          <p:cNvSpPr txBox="1"/>
          <p:nvPr/>
        </p:nvSpPr>
        <p:spPr>
          <a:xfrm>
            <a:off x="12134645" y="16635463"/>
            <a:ext cx="109482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chemeClr val="lt1"/>
                </a:solidFill>
              </a:rPr>
              <a:t>RESULTADOS</a:t>
            </a:r>
            <a:endParaRPr b="1" sz="3000">
              <a:solidFill>
                <a:schemeClr val="lt1"/>
              </a:solidFill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459638" y="17577794"/>
            <a:ext cx="1119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/>
              <a:t>Abcdefghijklmnopqrstuvwxyz</a:t>
            </a:r>
            <a:endParaRPr sz="2600"/>
          </a:p>
        </p:txBody>
      </p:sp>
      <p:sp>
        <p:nvSpPr>
          <p:cNvPr id="87" name="Google Shape;87;p13"/>
          <p:cNvSpPr txBox="1"/>
          <p:nvPr/>
        </p:nvSpPr>
        <p:spPr>
          <a:xfrm>
            <a:off x="12018488" y="17577794"/>
            <a:ext cx="1119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/>
              <a:t>Abcdefghijklmnopqrstuvwxyz</a:t>
            </a:r>
            <a:endParaRPr sz="2600"/>
          </a:p>
        </p:txBody>
      </p:sp>
      <p:sp>
        <p:nvSpPr>
          <p:cNvPr id="88" name="Google Shape;88;p13"/>
          <p:cNvSpPr/>
          <p:nvPr/>
        </p:nvSpPr>
        <p:spPr>
          <a:xfrm>
            <a:off x="468863" y="22772888"/>
            <a:ext cx="11199000" cy="7935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89" name="Google Shape;89;p13"/>
          <p:cNvSpPr txBox="1"/>
          <p:nvPr/>
        </p:nvSpPr>
        <p:spPr>
          <a:xfrm>
            <a:off x="585032" y="22851188"/>
            <a:ext cx="109482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chemeClr val="lt1"/>
                </a:solidFill>
              </a:rPr>
              <a:t>DISCUSSÃO / CONCLUSÃO</a:t>
            </a:r>
            <a:endParaRPr b="1" sz="3000">
              <a:solidFill>
                <a:schemeClr val="lt1"/>
              </a:solidFill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12018463" y="22772888"/>
            <a:ext cx="11199000" cy="793500"/>
          </a:xfrm>
          <a:prstGeom prst="rect">
            <a:avLst/>
          </a:prstGeom>
          <a:gradFill>
            <a:gsLst>
              <a:gs pos="0">
                <a:srgbClr val="092B4C"/>
              </a:gs>
              <a:gs pos="100000">
                <a:srgbClr val="066A38"/>
              </a:gs>
            </a:gsLst>
            <a:lin ang="8100019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91" name="Google Shape;91;p13"/>
          <p:cNvSpPr txBox="1"/>
          <p:nvPr/>
        </p:nvSpPr>
        <p:spPr>
          <a:xfrm>
            <a:off x="12134632" y="22851188"/>
            <a:ext cx="109482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chemeClr val="lt1"/>
                </a:solidFill>
              </a:rPr>
              <a:t>REFERÊNCIAS / AGRADECIMENTOS / FINANCIAMENTO</a:t>
            </a:r>
            <a:endParaRPr b="1" sz="3000">
              <a:solidFill>
                <a:schemeClr val="lt1"/>
              </a:solidFill>
            </a:endParaRPr>
          </a:p>
        </p:txBody>
      </p:sp>
      <p:sp>
        <p:nvSpPr>
          <p:cNvPr id="92" name="Google Shape;92;p13"/>
          <p:cNvSpPr txBox="1"/>
          <p:nvPr/>
        </p:nvSpPr>
        <p:spPr>
          <a:xfrm>
            <a:off x="459625" y="23793519"/>
            <a:ext cx="1119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/>
              <a:t>Abcdefghijklmnopqrstuvwxyz</a:t>
            </a:r>
            <a:endParaRPr sz="2600"/>
          </a:p>
        </p:txBody>
      </p:sp>
      <p:sp>
        <p:nvSpPr>
          <p:cNvPr id="93" name="Google Shape;93;p13"/>
          <p:cNvSpPr txBox="1"/>
          <p:nvPr/>
        </p:nvSpPr>
        <p:spPr>
          <a:xfrm>
            <a:off x="12018475" y="23793519"/>
            <a:ext cx="1119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/>
              <a:t>Abcdefghijklmnopqrstuvwxyz</a:t>
            </a:r>
            <a:endParaRPr sz="2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